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869160"/>
            <a:ext cx="4849416" cy="165618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Работу выполнила: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студент 1 курса 859 группы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Французова Елизавета Павловна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196752"/>
            <a:ext cx="8305800" cy="2218180"/>
          </a:xfrm>
        </p:spPr>
        <p:txBody>
          <a:bodyPr/>
          <a:lstStyle/>
          <a:p>
            <a:r>
              <a:rPr lang="ru-RU" sz="5400" b="1" dirty="0" smtClean="0"/>
              <a:t>Французов Павел Михайлович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964338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404664"/>
            <a:ext cx="4121152" cy="612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6688" y="379816"/>
            <a:ext cx="444165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ru-RU" sz="2400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Родился </a:t>
            </a:r>
            <a:r>
              <a:rPr lang="ru-RU" sz="2400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2400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1916 году в </a:t>
            </a:r>
            <a:r>
              <a:rPr lang="ru-RU" sz="2400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селе Рочиво Сергачского </a:t>
            </a:r>
            <a:r>
              <a:rPr lang="ru-RU" sz="2400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Района Горьковской области.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5000"/>
            </a:pPr>
            <a:endParaRPr lang="ru-RU" sz="2400" spc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ru-RU" sz="2400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Был </a:t>
            </a:r>
            <a:r>
              <a:rPr lang="ru-RU" sz="2400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призван из города Мариинска Новосибирской </a:t>
            </a:r>
            <a:r>
              <a:rPr lang="ru-RU" sz="2400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(ныне </a:t>
            </a:r>
            <a:r>
              <a:rPr lang="ru-RU" sz="2400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Кемеровской) области 10 ноября 1941 года. </a:t>
            </a:r>
            <a:endParaRPr lang="ru-RU" sz="2400" spc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ru-RU" sz="2400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феврале 1942 года </a:t>
            </a:r>
            <a:r>
              <a:rPr lang="ru-RU" sz="2400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воевал </a:t>
            </a:r>
            <a:r>
              <a:rPr lang="ru-RU" sz="2400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отдельной роте противотанковых ружей  2 гвардейской отдельной стрелковой бригады 1 Ударной армии Северо-Западного фронта. 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5000"/>
            </a:pPr>
            <a:endParaRPr lang="ru-RU" sz="2400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036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6120680"/>
          </a:xfrm>
        </p:spPr>
        <p:txBody>
          <a:bodyPr>
            <a:normAutofit/>
          </a:bodyPr>
          <a:lstStyle/>
          <a:p>
            <a:r>
              <a:rPr lang="ru-RU" sz="2400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71 отдельная стрелковая бригада под командованием полковника Я. П. </a:t>
            </a:r>
            <a:r>
              <a:rPr lang="ru-RU" sz="2400" spc="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Безверхова</a:t>
            </a:r>
            <a:r>
              <a:rPr lang="ru-RU" sz="2400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военкома - полкового комиссара Е. В. Боброва с ходу овладела селами </a:t>
            </a:r>
            <a:r>
              <a:rPr lang="ru-RU" sz="2400" spc="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Григорово</a:t>
            </a:r>
            <a:r>
              <a:rPr lang="ru-RU" sz="2400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Дьяково и завязала бой за укрепленное противником село Языково. </a:t>
            </a:r>
            <a:endParaRPr lang="ru-RU" sz="2400" spc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400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Разгром противника в сильно укрепленном пункте Языкове стал первым значительным успехом 71 отдельной стрелковой бригады</a:t>
            </a:r>
            <a:r>
              <a:rPr lang="ru-RU" sz="2400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3200" spc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400" spc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400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196"/>
          <a:stretch/>
        </p:blipFill>
        <p:spPr bwMode="auto">
          <a:xfrm>
            <a:off x="395536" y="3810919"/>
            <a:ext cx="8136904" cy="2786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041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7834" y="476672"/>
            <a:ext cx="8733656" cy="1368152"/>
          </a:xfrm>
        </p:spPr>
        <p:txBody>
          <a:bodyPr>
            <a:noAutofit/>
          </a:bodyPr>
          <a:lstStyle/>
          <a:p>
            <a:r>
              <a:rPr lang="ru-RU" sz="2800" dirty="0"/>
              <a:t> </a:t>
            </a:r>
            <a:r>
              <a:rPr lang="ru-RU" sz="2400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концу декабря 71отдельная морская стрелковая бригада продвинулась на запад на 100 км и освободила свыше 30 населенных пунктов.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1"/>
            <a:ext cx="6477000" cy="444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7147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0267"/>
            <a:ext cx="8136904" cy="6076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6663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000004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7157" cy="619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849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Спасибо за внимание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552910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127</TotalTime>
  <Words>141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Французов Павел Михайлович</vt:lpstr>
      <vt:lpstr>Слайд 2</vt:lpstr>
      <vt:lpstr>Слайд 3</vt:lpstr>
      <vt:lpstr>Слайд 4</vt:lpstr>
      <vt:lpstr>Слайд 5</vt:lpstr>
      <vt:lpstr>Слайд 6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Французов Павел Михайлович</dc:title>
  <dc:creator>ПК</dc:creator>
  <cp:lastModifiedBy>204</cp:lastModifiedBy>
  <cp:revision>7</cp:revision>
  <dcterms:created xsi:type="dcterms:W3CDTF">2019-12-16T15:19:56Z</dcterms:created>
  <dcterms:modified xsi:type="dcterms:W3CDTF">2019-12-20T06:58:43Z</dcterms:modified>
</cp:coreProperties>
</file>